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6" d="100"/>
          <a:sy n="96" d="100"/>
        </p:scale>
        <p:origin x="-134" y="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6B553-0857-403E-ACDB-F2A1D0F68E52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B8762-D973-4219-A3E5-9617803ED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462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4796-8DBB-4F28-9786-2D53E9BB4DE8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DE30-682C-4245-B81E-3183B0C9B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845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4796-8DBB-4F28-9786-2D53E9BB4DE8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DE30-682C-4245-B81E-3183B0C9B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9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4796-8DBB-4F28-9786-2D53E9BB4DE8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DE30-682C-4245-B81E-3183B0C9B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03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4796-8DBB-4F28-9786-2D53E9BB4DE8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DE30-682C-4245-B81E-3183B0C9B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396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4796-8DBB-4F28-9786-2D53E9BB4DE8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DE30-682C-4245-B81E-3183B0C9B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41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4796-8DBB-4F28-9786-2D53E9BB4DE8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DE30-682C-4245-B81E-3183B0C9B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48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4796-8DBB-4F28-9786-2D53E9BB4DE8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DE30-682C-4245-B81E-3183B0C9B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604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4796-8DBB-4F28-9786-2D53E9BB4DE8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DE30-682C-4245-B81E-3183B0C9B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17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4796-8DBB-4F28-9786-2D53E9BB4DE8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DE30-682C-4245-B81E-3183B0C9B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3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4796-8DBB-4F28-9786-2D53E9BB4DE8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DE30-682C-4245-B81E-3183B0C9B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83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4796-8DBB-4F28-9786-2D53E9BB4DE8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DE30-682C-4245-B81E-3183B0C9B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26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44796-8DBB-4F28-9786-2D53E9BB4DE8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6DE30-682C-4245-B81E-3183B0C9B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49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015" y="756598"/>
            <a:ext cx="2556596" cy="4698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48"/>
          <a:stretch/>
        </p:blipFill>
        <p:spPr>
          <a:xfrm>
            <a:off x="0" y="4285"/>
            <a:ext cx="12192000" cy="592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294" y="6163225"/>
            <a:ext cx="3385536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8357" y="59690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«Связь полиморфного варианта rs2267073 гена гамма-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глутамилтрансферазы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типа (GGT5) с клиническими проявлениями инфаркта мозга»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33" y="574722"/>
            <a:ext cx="2685071" cy="148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6540" y="1512120"/>
            <a:ext cx="5907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Дроздова 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Е.Л.</a:t>
            </a:r>
          </a:p>
          <a:p>
            <a:pPr algn="ctr">
              <a:defRPr/>
            </a:pP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Курский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медицинский 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</a:t>
            </a:r>
          </a:p>
          <a:p>
            <a:pPr algn="ctr">
              <a:defRPr/>
            </a:pP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Минздрава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651" y="5833003"/>
            <a:ext cx="37185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537" y="2101618"/>
            <a:ext cx="3771571" cy="284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3" b="36811"/>
          <a:stretch/>
        </p:blipFill>
        <p:spPr bwMode="auto">
          <a:xfrm>
            <a:off x="1" y="5231961"/>
            <a:ext cx="4007456" cy="162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314017" y="5042338"/>
            <a:ext cx="390409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 могут использоваться для индивидуального прогнозирования клинических проявлений инфаркта мозга и разработки мер  профилактики осложнений ишемического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инсульта.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66603" y="1270625"/>
            <a:ext cx="3187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биологических наук, профессор </a:t>
            </a:r>
          </a:p>
          <a:p>
            <a:pPr algn="ctr">
              <a:defRPr/>
            </a:pPr>
            <a:r>
              <a:rPr lang="ru-RU" alt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Солодилова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 Андреевна</a:t>
            </a:r>
          </a:p>
          <a:p>
            <a:pPr algn="ctr">
              <a:defRPr/>
            </a:pP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08351"/>
            <a:ext cx="4007456" cy="313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267" y="5754036"/>
            <a:ext cx="1552269" cy="915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679" y="5079713"/>
            <a:ext cx="2615978" cy="17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458" y="2158451"/>
            <a:ext cx="4439080" cy="289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84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59</Words>
  <Application>Microsoft Office PowerPoint</Application>
  <PresentationFormat>Произвольный</PresentationFormat>
  <Paragraphs>10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25</cp:revision>
  <dcterms:created xsi:type="dcterms:W3CDTF">2022-10-20T02:03:27Z</dcterms:created>
  <dcterms:modified xsi:type="dcterms:W3CDTF">2025-11-01T20:16:11Z</dcterms:modified>
</cp:coreProperties>
</file>